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12/16/2016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Fri</a:t>
            </a:r>
            <a:r>
              <a:rPr lang="en-US" dirty="0" smtClean="0">
                <a:solidFill>
                  <a:schemeClr val="bg1"/>
                </a:solidFill>
              </a:rPr>
              <a:t>day</a:t>
            </a:r>
            <a:r>
              <a:rPr lang="en-US" dirty="0" smtClean="0">
                <a:solidFill>
                  <a:schemeClr val="bg1"/>
                </a:solidFill>
              </a:rPr>
              <a:t>, December </a:t>
            </a:r>
            <a:r>
              <a:rPr lang="en-US" dirty="0" smtClean="0">
                <a:solidFill>
                  <a:schemeClr val="bg1"/>
                </a:solidFill>
              </a:rPr>
              <a:t>16,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Finish yesterday’s notes.</a:t>
            </a:r>
            <a:endParaRPr lang="en-US" sz="3000" dirty="0" smtClean="0">
              <a:solidFill>
                <a:schemeClr val="accent1"/>
              </a:solidFill>
            </a:endParaRPr>
          </a:p>
          <a:p>
            <a:r>
              <a:rPr lang="en-US" sz="3000" dirty="0" smtClean="0">
                <a:solidFill>
                  <a:schemeClr val="accent1"/>
                </a:solidFill>
              </a:rPr>
              <a:t>My Moon Measurements sheet.</a:t>
            </a:r>
            <a:endParaRPr lang="en-US" sz="3000" dirty="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Looking for donations of Oreo cookies for moon phases activity.</a:t>
            </a: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What three phenomena does the moon affect on the Earth?</a:t>
            </a:r>
            <a:endParaRPr lang="en-US" dirty="0" smtClean="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Yesterday’s note sheets</a:t>
            </a:r>
            <a:endParaRPr lang="en-US" dirty="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53355</TotalTime>
  <Words>108</Words>
  <Application>Microsoft Office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Friday, December 16,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512</cp:revision>
  <cp:lastPrinted>2016-04-26T17:44:54Z</cp:lastPrinted>
  <dcterms:created xsi:type="dcterms:W3CDTF">2015-10-22T15:42:29Z</dcterms:created>
  <dcterms:modified xsi:type="dcterms:W3CDTF">2016-12-16T23:02:43Z</dcterms:modified>
</cp:coreProperties>
</file>